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754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7681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49179E-19CC-2010-84EC-B386AA5A2E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E8EA2A9-EC4B-5707-759A-E6747F18E2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s-MX"/>
              <a:t>Haz clic para editar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8EBFD16-1654-31E4-B4F7-8C8E4052E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6A98-573C-4769-A69D-35E668D878BC}" type="datetimeFigureOut">
              <a:rPr lang="es-CO" smtClean="0"/>
              <a:t>2/05/2025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BFCF4B-124D-1F78-5C7A-F72CD9208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D9DA6EB-DAB3-B38F-8FB2-CDF05D3ED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F66F7-EEDF-4763-8C48-4EC56CD31C7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8516244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CD4F52-49FF-48E1-BCCF-F0B05F744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15FF824-E055-2AA7-E54C-BEB464D5F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A2E22D-A172-9FBA-6EA6-FB50B4B2B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6A98-573C-4769-A69D-35E668D878BC}" type="datetimeFigureOut">
              <a:rPr lang="es-CO" smtClean="0"/>
              <a:t>2/05/2025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35BFDFB-B3E1-B0AF-18EE-657C334BE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C0F5F5-8CAC-BE31-2E00-31CADBE79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F66F7-EEDF-4763-8C48-4EC56CD31C7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0841419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8BA04DE-BC02-F7B8-BD43-11C8B0AE3D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439D71E-4E73-BCC0-47C7-9B5E782F6C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E36372-0355-8711-8FC0-0D484FA6F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6A98-573C-4769-A69D-35E668D878BC}" type="datetimeFigureOut">
              <a:rPr lang="es-CO" smtClean="0"/>
              <a:t>2/05/2025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F5702B6-B2D8-DE50-AA3B-231932A76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537E77-4B52-265A-50D9-6EDE7948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F66F7-EEDF-4763-8C48-4EC56CD31C7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1815455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5184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98516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7198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08983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4470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68369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78519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2528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D436B-92B4-5A88-FC78-E008CCB26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3C389D-2D74-B216-B29A-DA446BE5F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3155DB-0EBF-7F33-1B45-44DD67FDC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6A98-573C-4769-A69D-35E668D878BC}" type="datetimeFigureOut">
              <a:rPr lang="es-CO" smtClean="0"/>
              <a:t>2/05/2025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D0E4BAB-BEF4-F81C-CB4A-75CE0B4C0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BDA050B-5E06-8262-3758-8F7B52BD6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F66F7-EEDF-4763-8C48-4EC56CD31C7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0410332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4FA8FE-130D-86C7-3642-BB90DFA42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8B8EC7-647D-9767-D449-8A39A0EF7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E3C20F4-63A3-788F-E438-D67999B6B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6A98-573C-4769-A69D-35E668D878BC}" type="datetimeFigureOut">
              <a:rPr lang="es-CO" smtClean="0"/>
              <a:t>2/05/2025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04B2A41-CBCA-5BEF-8013-C9FFE53FD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10FC10-C357-C423-39DC-4D90D32AA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F66F7-EEDF-4763-8C48-4EC56CD31C7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3229844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7546C8-B087-9735-0502-581BABAAD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4821C6-70A9-941D-F218-598035BEA4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A0FF9F7-C84A-0708-7C01-8B5DB675C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6851194-835A-2174-38B0-A5398392E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6A98-573C-4769-A69D-35E668D878BC}" type="datetimeFigureOut">
              <a:rPr lang="es-CO" smtClean="0"/>
              <a:t>2/05/2025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CDA1686-7DEF-FB4F-1645-A402DF6C4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CA17571-257C-A33D-DBA1-0E3871017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F66F7-EEDF-4763-8C48-4EC56CD31C7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7312010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D283AB-FE84-90FE-EF34-E5D23D231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7EB4634-A72A-DD4A-883E-32BF96B9BC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F2638D3-6938-DF78-2030-77D0ED017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D101A9C-620A-D328-BC04-E083CD9A56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0C9E1C5-835B-32AA-CD88-A265495A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9BFE778-EED6-5DBF-93E4-1A2E66954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6A98-573C-4769-A69D-35E668D878BC}" type="datetimeFigureOut">
              <a:rPr lang="es-CO" smtClean="0"/>
              <a:t>2/05/2025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D228811-A66F-EEC3-46BE-7D8A06775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3CEF7B0-053C-5457-7AB0-20DBBE80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F66F7-EEDF-4763-8C48-4EC56CD31C7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5927666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4620B-700C-DB6A-784E-4A5E2E85E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8F5778E-5429-04E7-F13E-81A92DCFE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6A98-573C-4769-A69D-35E668D878BC}" type="datetimeFigureOut">
              <a:rPr lang="es-CO" smtClean="0"/>
              <a:t>2/05/2025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6375264-1C68-17C7-2BF2-1D8083040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D369EA3-8DD0-CBCC-C09E-E53A5F01C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F66F7-EEDF-4763-8C48-4EC56CD31C7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3418175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519CF85-0FF7-E283-1D16-C187FC37C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6A98-573C-4769-A69D-35E668D878BC}" type="datetimeFigureOut">
              <a:rPr lang="es-CO" smtClean="0"/>
              <a:t>2/05/2025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F14AD4D-6EDF-093C-40F3-51CA4EC12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39BED80-0083-E155-D2ED-F97542E75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F66F7-EEDF-4763-8C48-4EC56CD31C7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598687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160301-068E-BF1F-4DE7-997829739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40C4D4-929E-6B66-A19C-7EE730CD6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8A3A351-0878-324E-4811-13D03A12B7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A2A8A3F-1045-C0D0-041A-844B30EC4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6A98-573C-4769-A69D-35E668D878BC}" type="datetimeFigureOut">
              <a:rPr lang="es-CO" smtClean="0"/>
              <a:t>2/05/2025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CACC1EF-2488-0248-F74B-CFEE6411C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3EB10D0-4B01-49E0-9E1C-9A137D187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F66F7-EEDF-4763-8C48-4EC56CD31C7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6958309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8BA05A-FBCC-D7C6-F25B-4B6A92E9D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C7789E5-68FB-E289-98DA-A3D2925DB3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4FAF479-F974-44C6-BCC6-FA21E48D6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5472A7D-9CFF-781D-A9DE-06BBB488E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6A98-573C-4769-A69D-35E668D878BC}" type="datetimeFigureOut">
              <a:rPr lang="es-CO" smtClean="0"/>
              <a:t>2/05/2025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582E804-09E7-FD6C-E6E9-CC40B2F80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F46D004-57D6-06A6-F843-F75E2A8B4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F66F7-EEDF-4763-8C48-4EC56CD31C7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0956834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B594D43-9842-CB6D-3D53-9AA45C421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5FF518-6B7C-C22E-CEC5-FA0ED47EB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F88E87-490B-EF05-4E32-1747AC8927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9D6A98-573C-4769-A69D-35E668D878BC}" type="datetimeFigureOut">
              <a:rPr lang="es-CO" smtClean="0"/>
              <a:t>2/05/2025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23D641-32B6-D1DB-110F-BD8796213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3AA6F1-2A36-745B-F272-C7E0E0486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3F66F7-EEDF-4763-8C48-4EC56CD31C7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18237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Relationship Id="rId9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microsoft.com/office/2007/relationships/hdphoto" Target="../media/hdphoto5.wdp"/><Relationship Id="rId5" Type="http://schemas.openxmlformats.org/officeDocument/2006/relationships/image" Target="../media/image13.png"/><Relationship Id="rId10" Type="http://schemas.microsoft.com/office/2007/relationships/hdphoto" Target="../media/hdphoto7.wdp"/><Relationship Id="rId4" Type="http://schemas.microsoft.com/office/2007/relationships/hdphoto" Target="../media/hdphoto4.wdp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442210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Proyecto Sistema Automatizado Hospital Antonio José Uzcátegui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176576"/>
            <a:ext cx="1080230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Identificación y Ubicación de la Comunidad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24307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7068F4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Nombre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3003590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Hospital Antonio José Uzcátegui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8309" y="356687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7068F4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Ubicación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8309" y="413968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Estado Mérida, Municipio Caracciolo Parra y Olmedo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8309" y="4681299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Parroquia Tucaní, Sector Andrés Bello, Calle Principal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139" y="2457926"/>
            <a:ext cx="6292572" cy="43512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4065032"/>
            <a:ext cx="694813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Misión, Visión y Diagnóstico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58309" y="5346383"/>
            <a:ext cx="487442" cy="487442"/>
          </a:xfrm>
          <a:prstGeom prst="roundRect">
            <a:avLst>
              <a:gd name="adj" fmla="val 40004"/>
            </a:avLst>
          </a:prstGeom>
          <a:solidFill>
            <a:schemeClr val="bg1">
              <a:lumMod val="85000"/>
            </a:schemeClr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s-CO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462326" y="53463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Misión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462326" y="5832515"/>
            <a:ext cx="352282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Garantizar información estadística precisa y análisis de salud comunitaria.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201722" y="5346383"/>
            <a:ext cx="487442" cy="487442"/>
          </a:xfrm>
          <a:prstGeom prst="roundRect">
            <a:avLst>
              <a:gd name="adj" fmla="val 40004"/>
            </a:avLst>
          </a:prstGeom>
          <a:solidFill>
            <a:schemeClr val="bg1">
              <a:lumMod val="85000"/>
            </a:schemeClr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s-CO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5905738" y="53463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Visión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905738" y="5832515"/>
            <a:ext cx="352282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Optimizar procesamiento y estudio cuantitativo y cualitativo de datos.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9645134" y="5346383"/>
            <a:ext cx="487442" cy="487442"/>
          </a:xfrm>
          <a:prstGeom prst="roundRect">
            <a:avLst>
              <a:gd name="adj" fmla="val 40004"/>
            </a:avLst>
          </a:prstGeom>
          <a:solidFill>
            <a:schemeClr val="bg1">
              <a:lumMod val="85000"/>
            </a:schemeClr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s-CO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349151" y="53463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Diagnóstico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349151" y="5832515"/>
            <a:ext cx="352282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Registro manual lento, pérdida de datos y alto uso de recursos humanos.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4018" y="637580"/>
            <a:ext cx="8773001" cy="671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7068F4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Objetivos y Delimitación del Proyecto</a:t>
            </a:r>
            <a:endParaRPr lang="en-US" sz="4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18" y="1716524"/>
            <a:ext cx="4196715" cy="25936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14018" y="4565094"/>
            <a:ext cx="2684264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Objetivo General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14018" y="5023009"/>
            <a:ext cx="4196715" cy="978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Implementar un sistema automatizado para el registro y control estadístico hospitalario.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723" y="1716524"/>
            <a:ext cx="4196834" cy="259377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16723" y="4565213"/>
            <a:ext cx="2684264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Objetivos Específicos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5216723" y="5023128"/>
            <a:ext cx="4196834" cy="652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Diagnosticar necesidades y procesos actuales.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5216723" y="5746909"/>
            <a:ext cx="4196834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Analizar datos y corregir errores.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5216723" y="6144458"/>
            <a:ext cx="4196834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Diseñar sistema intuitivo y eficiente.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5216723" y="6542008"/>
            <a:ext cx="4196834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Capacitar usuarios y personal.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5216723" y="6939558"/>
            <a:ext cx="4196834" cy="652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Implementar y asegurar funcionamiento correcto.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9548" y="1716524"/>
            <a:ext cx="4196715" cy="259365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719548" y="4565094"/>
            <a:ext cx="2684264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Delimitación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9719548" y="5023009"/>
            <a:ext cx="4196715" cy="652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Enfocado en departamento estadístico, usando PHP, JavaScript y SQLite.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9719548" y="5797868"/>
            <a:ext cx="4196715" cy="652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Duración: un año, sin integración externa.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701641"/>
            <a:ext cx="619041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Justificación y Alcances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44709" y="2739271"/>
            <a:ext cx="3705463" cy="1959412"/>
          </a:xfrm>
          <a:prstGeom prst="roundRect">
            <a:avLst>
              <a:gd name="adj" fmla="val 9952"/>
            </a:avLst>
          </a:prstGeom>
          <a:solidFill>
            <a:schemeClr val="bg1">
              <a:lumMod val="95000"/>
            </a:schemeClr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s-CO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461284" y="295584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Justificación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461284" y="3441978"/>
            <a:ext cx="327231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Optimiza acceso, reduce errores y mejora eficiencia operativa.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0166747" y="2739271"/>
            <a:ext cx="3705463" cy="1959412"/>
          </a:xfrm>
          <a:prstGeom prst="roundRect">
            <a:avLst>
              <a:gd name="adj" fmla="val 9952"/>
            </a:avLst>
          </a:prstGeom>
          <a:solidFill>
            <a:schemeClr val="bg1">
              <a:lumMod val="95000"/>
            </a:schemeClr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s-CO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383322" y="295584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Alcances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383322" y="3441978"/>
            <a:ext cx="327231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Control y análisis de datos estadísticos, ahorro de papelería y tiempo.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244709" y="4915257"/>
            <a:ext cx="7627382" cy="1612702"/>
          </a:xfrm>
          <a:prstGeom prst="roundRect">
            <a:avLst>
              <a:gd name="adj" fmla="val 12091"/>
            </a:avLst>
          </a:prstGeom>
          <a:solidFill>
            <a:schemeClr val="bg1">
              <a:lumMod val="95000"/>
            </a:schemeClr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s-CO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461284" y="513183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Beneficios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461284" y="5617964"/>
            <a:ext cx="719423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Reportes detallados y gestión optimizada de información hospitalaria.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820579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Antecedentes Teóricos y Tecnológicos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4709" y="2570917"/>
            <a:ext cx="1083231" cy="16127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52861" y="278749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Proyecto Lebrun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652861" y="3273623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Sistema automatizado en laboratorio clínico con PHP y PostgreSQL.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4709" y="4183618"/>
            <a:ext cx="1083231" cy="16127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52861" y="440019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Proyecto Banesco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652861" y="4886325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Aplicación web para gestión estadística con enfoque en visualización.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4709" y="5796320"/>
            <a:ext cx="1083231" cy="16127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52861" y="6012894"/>
            <a:ext cx="297811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Protección Civil Táchira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652861" y="6499027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Sistema web multiusuario para registro y control estadístico.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57578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Bases Teóricas Clave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558766" y="2782610"/>
            <a:ext cx="313658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Sistemas de Información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3268742"/>
            <a:ext cx="393704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Captura, procesamiento y distribución para toma de decisiones.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017121" y="3349288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1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9934932" y="295596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Interfaz de Usuario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934932" y="3442097"/>
            <a:ext cx="39371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Comunicación intuitiva y eficiente entre usuario y sistema.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20269" y="2392918"/>
            <a:ext cx="4589740" cy="458974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288834" y="3349288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2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9934932" y="541329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Seguridad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9934932" y="5899428"/>
            <a:ext cx="39371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Protección y confidencialidad de datos hospitalarios.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288834" y="5621000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3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1844635" y="541329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Registro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758309" y="5899428"/>
            <a:ext cx="393704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Almacenamiento estructurado para consulta y trazabilidad.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19901" y="2392918"/>
            <a:ext cx="4589740" cy="458974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017121" y="5621000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4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718781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Bases Tecnológicas y Metodologías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2829878"/>
            <a:ext cx="375999" cy="37599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50883" y="2792016"/>
            <a:ext cx="173319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PHP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350883" y="3278148"/>
            <a:ext cx="1733193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Lenguaje versátil para desarrollo web dinámico.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8998" y="2829878"/>
            <a:ext cx="376118" cy="37611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001691" y="2792016"/>
            <a:ext cx="173319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TypeScript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4001691" y="3278148"/>
            <a:ext cx="1733193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Mejora robustez y estabilidad del código.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805" y="2829878"/>
            <a:ext cx="375999" cy="37599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652379" y="2792016"/>
            <a:ext cx="173319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SQLite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652379" y="3278148"/>
            <a:ext cx="1733193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Base de datos embebida, eficiente y portable.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309" y="5352812"/>
            <a:ext cx="375999" cy="37599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350883" y="5314950"/>
            <a:ext cx="173319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Git &amp; GitHub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350883" y="5801082"/>
            <a:ext cx="1733193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Control de versiones y colaboración en desarrollo.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176DCF1-65F0-EE37-DC17-257D528A4FB2}"/>
              </a:ext>
            </a:extLst>
          </p:cNvPr>
          <p:cNvCxnSpPr/>
          <p:nvPr/>
        </p:nvCxnSpPr>
        <p:spPr>
          <a:xfrm>
            <a:off x="8755380" y="0"/>
            <a:ext cx="0" cy="822960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813C0CE-08D3-4FCA-820C-D4E1A73BC44C}">
  <we:reference id="wa200005566" version="3.0.0.3" store="es-MX" storeType="OMEX"/>
  <we:alternateReferences>
    <we:reference id="wa200005566" version="3.0.0.3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</TotalTime>
  <Words>325</Words>
  <Application>Microsoft Office PowerPoint</Application>
  <PresentationFormat>Personalizado</PresentationFormat>
  <Paragraphs>70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Aptos Display</vt:lpstr>
      <vt:lpstr>Aptos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Ruben Mancilla</cp:lastModifiedBy>
  <cp:revision>7</cp:revision>
  <dcterms:created xsi:type="dcterms:W3CDTF">2025-04-25T23:50:15Z</dcterms:created>
  <dcterms:modified xsi:type="dcterms:W3CDTF">2025-05-02T11:37:28Z</dcterms:modified>
</cp:coreProperties>
</file>